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32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5" autoAdjust="0"/>
    <p:restoredTop sz="94660"/>
  </p:normalViewPr>
  <p:slideViewPr>
    <p:cSldViewPr>
      <p:cViewPr varScale="1">
        <p:scale>
          <a:sx n="110" d="100"/>
          <a:sy n="110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7EF67E-5162-4B55-83AA-3B792801F24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0493E97-93C1-4224-BE53-A97173CE1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0" y="5797550"/>
            <a:ext cx="9132888" cy="1049338"/>
            <a:chOff x="0" y="3652"/>
            <a:chExt cx="5753" cy="661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3676"/>
              <a:ext cx="5752" cy="636"/>
            </a:xfrm>
            <a:prstGeom prst="rect">
              <a:avLst/>
            </a:prstGeom>
            <a:gradFill rotWithShape="0">
              <a:gsLst>
                <a:gs pos="0">
                  <a:srgbClr val="114FFB">
                    <a:gamma/>
                    <a:shade val="29804"/>
                    <a:invGamma/>
                  </a:srgbClr>
                </a:gs>
                <a:gs pos="100000">
                  <a:srgbClr val="114F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031" name="Group 16"/>
            <p:cNvGrpSpPr>
              <a:grpSpLocks/>
            </p:cNvGrpSpPr>
            <p:nvPr/>
          </p:nvGrpSpPr>
          <p:grpSpPr bwMode="auto">
            <a:xfrm>
              <a:off x="0" y="3652"/>
              <a:ext cx="5753" cy="661"/>
              <a:chOff x="0" y="3652"/>
              <a:chExt cx="5753" cy="661"/>
            </a:xfrm>
          </p:grpSpPr>
          <p:sp>
            <p:nvSpPr>
              <p:cNvPr id="3" name="Freeform 3"/>
              <p:cNvSpPr>
                <a:spLocks/>
              </p:cNvSpPr>
              <p:nvPr/>
            </p:nvSpPr>
            <p:spPr bwMode="auto">
              <a:xfrm>
                <a:off x="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" name="Freeform 4"/>
              <p:cNvSpPr>
                <a:spLocks/>
              </p:cNvSpPr>
              <p:nvPr/>
            </p:nvSpPr>
            <p:spPr bwMode="auto">
              <a:xfrm>
                <a:off x="432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auto">
              <a:xfrm>
                <a:off x="876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>
                <a:off x="132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" name="Freeform 7"/>
              <p:cNvSpPr>
                <a:spLocks/>
              </p:cNvSpPr>
              <p:nvPr/>
            </p:nvSpPr>
            <p:spPr bwMode="auto">
              <a:xfrm>
                <a:off x="176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2" name="Freeform 8"/>
              <p:cNvSpPr>
                <a:spLocks/>
              </p:cNvSpPr>
              <p:nvPr/>
            </p:nvSpPr>
            <p:spPr bwMode="auto">
              <a:xfrm>
                <a:off x="2208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auto">
              <a:xfrm>
                <a:off x="264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308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auto">
              <a:xfrm>
                <a:off x="354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auto">
              <a:xfrm>
                <a:off x="3996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auto">
              <a:xfrm>
                <a:off x="446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auto">
              <a:xfrm>
                <a:off x="492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auto">
              <a:xfrm>
                <a:off x="5392" y="3820"/>
                <a:ext cx="361" cy="493"/>
              </a:xfrm>
              <a:custGeom>
                <a:avLst/>
                <a:gdLst/>
                <a:ahLst/>
                <a:cxnLst>
                  <a:cxn ang="0">
                    <a:pos x="0" y="492"/>
                  </a:cxn>
                  <a:cxn ang="0">
                    <a:pos x="360" y="0"/>
                  </a:cxn>
                  <a:cxn ang="0">
                    <a:pos x="360" y="120"/>
                  </a:cxn>
                  <a:cxn ang="0">
                    <a:pos x="96" y="492"/>
                  </a:cxn>
                  <a:cxn ang="0">
                    <a:pos x="0" y="492"/>
                  </a:cxn>
                </a:cxnLst>
                <a:rect l="0" t="0" r="r" b="b"/>
                <a:pathLst>
                  <a:path w="361" h="493">
                    <a:moveTo>
                      <a:pt x="0" y="492"/>
                    </a:moveTo>
                    <a:lnTo>
                      <a:pt x="360" y="0"/>
                    </a:lnTo>
                    <a:lnTo>
                      <a:pt x="360" y="120"/>
                    </a:lnTo>
                    <a:lnTo>
                      <a:pt x="96" y="492"/>
                    </a:lnTo>
                    <a:lnTo>
                      <a:pt x="0" y="492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8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500"/>
            <a:ext cx="7772400" cy="415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92075" y="6486525"/>
            <a:ext cx="10191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400">
                <a:latin typeface="+mn-lt"/>
                <a:ea typeface="+mn-ea"/>
                <a:cs typeface="+mn-cs"/>
              </a:rPr>
              <a:t>D. C. F. C.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  <a:cs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v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676400"/>
            <a:ext cx="9144000" cy="1143000"/>
          </a:xfrm>
        </p:spPr>
        <p:txBody>
          <a:bodyPr/>
          <a:lstStyle/>
          <a:p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en-US" altLang="zh-TW" sz="2400" smtClean="0"/>
              <a:t>S430   </a:t>
            </a:r>
            <a:r>
              <a:rPr lang="zh-TW" altLang="en-US" sz="6600" smtClean="0">
                <a:ea typeface="DFKai-SB" pitchFamily="65" charset="-120"/>
              </a:rPr>
              <a:t>救主為我預備道路</a:t>
            </a:r>
            <a:r>
              <a:rPr lang="en-US" altLang="zh-TW" sz="6600" smtClean="0">
                <a:ea typeface="DFKai-SB" pitchFamily="65" charset="-120"/>
              </a:rPr>
              <a:t/>
            </a:r>
            <a:br>
              <a:rPr lang="en-US" altLang="zh-TW" sz="6600" smtClean="0">
                <a:ea typeface="DFKai-SB" pitchFamily="65" charset="-120"/>
              </a:rPr>
            </a:br>
            <a:r>
              <a:rPr lang="en-US" sz="1800" b="1" smtClean="0"/>
              <a:t>I Know The Lord Will Make A Way For Me</a:t>
            </a:r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zh-TW" altLang="en-US" sz="3600" smtClean="0">
                <a:latin typeface="全真中隸書"/>
                <a:ea typeface="全真中隸書"/>
                <a:cs typeface="全真中隸書"/>
              </a:rPr>
              <a:t>我知救主為我預備道路，</a:t>
            </a:r>
            <a:r>
              <a:rPr lang="en-US" altLang="zh-TW" sz="3600" smtClean="0">
                <a:latin typeface="全真中隸書"/>
                <a:ea typeface="全真中隸書"/>
                <a:cs typeface="全真中隸書"/>
              </a:rPr>
              <a:t/>
            </a:r>
            <a:br>
              <a:rPr lang="en-US" altLang="zh-TW" sz="3600" smtClean="0">
                <a:latin typeface="全真中隸書"/>
                <a:ea typeface="全真中隸書"/>
                <a:cs typeface="全真中隸書"/>
              </a:rPr>
            </a:br>
            <a:r>
              <a:rPr lang="zh-TW" altLang="en-US" sz="3600" smtClean="0">
                <a:latin typeface="全真中隸書"/>
                <a:ea typeface="全真中隸書"/>
                <a:cs typeface="全真中隸書"/>
              </a:rPr>
              <a:t>我知救主為我預備道路，</a:t>
            </a:r>
            <a:r>
              <a:rPr lang="en-US" altLang="zh-TW" sz="3600" smtClean="0">
                <a:latin typeface="全真中隸書"/>
                <a:ea typeface="全真中隸書"/>
                <a:cs typeface="全真中隸書"/>
              </a:rPr>
              <a:t/>
            </a:r>
            <a:br>
              <a:rPr lang="en-US" altLang="zh-TW" sz="3600" smtClean="0">
                <a:latin typeface="全真中隸書"/>
                <a:ea typeface="全真中隸書"/>
                <a:cs typeface="全真中隸書"/>
              </a:rPr>
            </a:br>
            <a:r>
              <a:rPr lang="zh-TW" altLang="en-US" sz="3600" smtClean="0">
                <a:latin typeface="全真中隸書"/>
                <a:ea typeface="全真中隸書"/>
                <a:cs typeface="全真中隸書"/>
              </a:rPr>
              <a:t>仰望主懇切祈求，</a:t>
            </a:r>
            <a:r>
              <a:rPr lang="en-US" altLang="zh-TW" sz="3600" smtClean="0">
                <a:latin typeface="全真中隸書"/>
                <a:ea typeface="全真中隸書"/>
                <a:cs typeface="全真中隸書"/>
              </a:rPr>
              <a:t/>
            </a:r>
            <a:br>
              <a:rPr lang="en-US" altLang="zh-TW" sz="3600" smtClean="0">
                <a:latin typeface="全真中隸書"/>
                <a:ea typeface="全真中隸書"/>
                <a:cs typeface="全真中隸書"/>
              </a:rPr>
            </a:br>
            <a:r>
              <a:rPr lang="zh-TW" altLang="en-US" sz="3600" smtClean="0">
                <a:latin typeface="全真中隸書"/>
                <a:ea typeface="全真中隸書"/>
                <a:cs typeface="全真中隸書"/>
              </a:rPr>
              <a:t>雖黑夜也變白晝，</a:t>
            </a:r>
            <a:r>
              <a:rPr lang="en-US" altLang="zh-TW" sz="3600" smtClean="0">
                <a:latin typeface="全真中隸書"/>
                <a:ea typeface="全真中隸書"/>
                <a:cs typeface="全真中隸書"/>
              </a:rPr>
              <a:t/>
            </a:r>
            <a:br>
              <a:rPr lang="en-US" altLang="zh-TW" sz="3600" smtClean="0">
                <a:latin typeface="全真中隸書"/>
                <a:ea typeface="全真中隸書"/>
                <a:cs typeface="全真中隸書"/>
              </a:rPr>
            </a:br>
            <a:r>
              <a:rPr lang="en-US" altLang="zh-TW" sz="3600" smtClean="0"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3600" smtClean="0">
                <a:latin typeface="全真中隸書"/>
                <a:ea typeface="全真中隸書"/>
                <a:cs typeface="全真中隸書"/>
              </a:rPr>
              <a:t>我知救主為我預備道路。</a:t>
            </a:r>
            <a:r>
              <a:rPr lang="en-US" altLang="zh-TW" sz="3600" smtClean="0">
                <a:latin typeface="全真中隸書"/>
                <a:ea typeface="全真中隸書"/>
                <a:cs typeface="全真中隸書"/>
              </a:rPr>
              <a:t> </a:t>
            </a:r>
            <a:r>
              <a:rPr lang="en-US" altLang="zh-TW" sz="5400" smtClean="0">
                <a:latin typeface="全真中隸書"/>
                <a:ea typeface="全真中隸書"/>
                <a:cs typeface="全真中隸書"/>
              </a:rPr>
              <a:t/>
            </a:r>
            <a:br>
              <a:rPr lang="en-US" altLang="zh-TW" sz="5400" smtClean="0">
                <a:latin typeface="全真中隸書"/>
                <a:ea typeface="全真中隸書"/>
                <a:cs typeface="全真中隸書"/>
              </a:rPr>
            </a:br>
            <a:endParaRPr lang="en-US" altLang="zh-TW" sz="5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Monotype Sorts" charset="2"/>
              <a:buNone/>
              <a:defRPr/>
            </a:pPr>
            <a:r>
              <a:rPr lang="en-US" dirty="0" smtClean="0"/>
              <a:t>I know the Lord will make a way for me.</a:t>
            </a:r>
            <a:br>
              <a:rPr lang="en-US" dirty="0" smtClean="0"/>
            </a:br>
            <a:r>
              <a:rPr lang="en-US" dirty="0" smtClean="0"/>
              <a:t>I know the Lord will make a way for me.</a:t>
            </a:r>
            <a:br>
              <a:rPr lang="en-US" dirty="0" smtClean="0"/>
            </a:br>
            <a:r>
              <a:rPr lang="en-US" dirty="0" smtClean="0"/>
              <a:t>If I live a holy life,</a:t>
            </a:r>
            <a:br>
              <a:rPr lang="en-US" dirty="0" smtClean="0"/>
            </a:br>
            <a:r>
              <a:rPr lang="en-US" dirty="0" smtClean="0"/>
              <a:t>Shun the wrong and do the right,</a:t>
            </a:r>
            <a:br>
              <a:rPr lang="en-US" dirty="0" smtClean="0"/>
            </a:br>
            <a:r>
              <a:rPr lang="en-US" dirty="0" smtClean="0"/>
              <a:t>I know the Lord will make a way for me.</a:t>
            </a:r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linsblus">
  <a:themeElements>
    <a:clrScheme name="">
      <a:dk1>
        <a:srgbClr val="00279F"/>
      </a:dk1>
      <a:lt1>
        <a:srgbClr val="FFFFFF"/>
      </a:lt1>
      <a:dk2>
        <a:srgbClr val="000000"/>
      </a:dk2>
      <a:lt2>
        <a:srgbClr val="FFFF00"/>
      </a:lt2>
      <a:accent1>
        <a:srgbClr val="EF9100"/>
      </a:accent1>
      <a:accent2>
        <a:srgbClr val="114FFB"/>
      </a:accent2>
      <a:accent3>
        <a:srgbClr val="AAAAAA"/>
      </a:accent3>
      <a:accent4>
        <a:srgbClr val="DADADA"/>
      </a:accent4>
      <a:accent5>
        <a:srgbClr val="F6C7AA"/>
      </a:accent5>
      <a:accent6>
        <a:srgbClr val="0E47E3"/>
      </a:accent6>
      <a:hlink>
        <a:srgbClr val="F95AB7"/>
      </a:hlink>
      <a:folHlink>
        <a:srgbClr val="919191"/>
      </a:folHlink>
    </a:clrScheme>
    <a:fontScheme name="linsblus.ppt">
      <a:majorFont>
        <a:latin typeface="Times New Roman"/>
        <a:ea typeface="新細明體"/>
        <a:cs typeface="新細明體"/>
      </a:majorFont>
      <a:minorFont>
        <a:latin typeface="Arial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  <a:cs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  <a:cs typeface="新細明體" charset="-120"/>
          </a:defRPr>
        </a:defPPr>
      </a:lstStyle>
    </a:lnDef>
  </a:objectDefaults>
  <a:extraClrSchemeLst>
    <a:extraClrScheme>
      <a:clrScheme name="linsblu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sblu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新細明體</vt:lpstr>
      <vt:lpstr>Times New Roman</vt:lpstr>
      <vt:lpstr>Monotype Sorts</vt:lpstr>
      <vt:lpstr>Calibri</vt:lpstr>
      <vt:lpstr>DFKai-SB</vt:lpstr>
      <vt:lpstr>全真中隸書</vt:lpstr>
      <vt:lpstr>linsblus</vt:lpstr>
      <vt:lpstr>  S430   救主為我預備道路 I Know The Lord Will Make A Way For Me  我知救主為我預備道路， 我知救主為我預備道路， 仰望主懇切祈求， 雖黑夜也變白晝，  我知救主為我預備道路。  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Ruxin Dai</dc:creator>
  <cp:lastModifiedBy>Mingyong Huang</cp:lastModifiedBy>
  <cp:revision>9</cp:revision>
  <dcterms:created xsi:type="dcterms:W3CDTF">2011-08-04T14:26:14Z</dcterms:created>
  <dcterms:modified xsi:type="dcterms:W3CDTF">2018-03-26T03:27:34Z</dcterms:modified>
</cp:coreProperties>
</file>